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2"/>
  </p:notes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Fredoka One" panose="020B0604020202020204" charset="0"/>
      <p:regular r:id="rId47"/>
    </p:embeddedFont>
    <p:embeddedFont>
      <p:font typeface="Montserrat" panose="020B0604020202020204" charset="0"/>
      <p:regular r:id="rId48"/>
      <p:bold r:id="rId49"/>
      <p:italic r:id="rId50"/>
      <p:boldItalic r:id="rId51"/>
    </p:embeddedFont>
    <p:embeddedFont>
      <p:font typeface="Nuni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8E0EC-A6E8-46B7-895E-5C1B97367A43}">
  <a:tblStyle styleId="{2A58E0EC-A6E8-46B7-895E-5C1B97367A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BB4EA2-A9B1-4904-9041-647B281430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0a1d8546e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0a1d8546e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c0a1d8546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c0a1d8546e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63425" y="1991825"/>
            <a:ext cx="533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14524" r="-515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5944"/>
          <a:stretch/>
        </p:blipFill>
        <p:spPr>
          <a:xfrm>
            <a:off x="0" y="758976"/>
            <a:ext cx="3263074" cy="362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75" y="884675"/>
            <a:ext cx="4197548" cy="425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1pPr>
            <a:lvl2pPr marL="914400" lvl="1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2pPr>
            <a:lvl3pPr marL="1371600" lvl="2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3pPr>
            <a:lvl4pPr marL="1828800" lvl="3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4pPr>
            <a:lvl5pPr marL="2286000" lvl="4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5pPr>
            <a:lvl6pPr marL="2743200" lvl="5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6pPr>
            <a:lvl7pPr marL="3200400" lvl="6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●"/>
              <a:defRPr sz="2600" i="1">
                <a:solidFill>
                  <a:schemeClr val="accent4"/>
                </a:solidFill>
              </a:defRPr>
            </a:lvl7pPr>
            <a:lvl8pPr marL="3657600" lvl="7" indent="-3937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○"/>
              <a:defRPr sz="2600" i="1">
                <a:solidFill>
                  <a:schemeClr val="accent4"/>
                </a:solidFill>
              </a:defRPr>
            </a:lvl8pPr>
            <a:lvl9pPr marL="4114800" lvl="8" indent="-393700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2600"/>
              <a:buChar char="■"/>
              <a:defRPr sz="2600" i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381070" y="1002876"/>
            <a:ext cx="1502400" cy="501900"/>
          </a:xfrm>
          <a:prstGeom prst="rect">
            <a:avLst/>
          </a:prstGeom>
          <a:noFill/>
          <a:ln>
            <a:noFill/>
          </a:ln>
          <a:effectLst>
            <a:outerShdw blurRad="85725" dist="9525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“</a:t>
            </a:r>
            <a:endParaRPr sz="72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4607"/>
          <a:stretch/>
        </p:blipFill>
        <p:spPr>
          <a:xfrm>
            <a:off x="0" y="781850"/>
            <a:ext cx="3152199" cy="3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075" y="702987"/>
            <a:ext cx="2849300" cy="373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50" y="1345650"/>
            <a:ext cx="1858535" cy="37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l="9828"/>
          <a:stretch/>
        </p:blipFill>
        <p:spPr>
          <a:xfrm>
            <a:off x="0" y="375175"/>
            <a:ext cx="656125" cy="5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778" y="3409225"/>
            <a:ext cx="1831348" cy="15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363425" y="4406300"/>
            <a:ext cx="5334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89193" y="731302"/>
            <a:ext cx="2454275" cy="441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redoka One"/>
              <a:buNone/>
              <a:defRPr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429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○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429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Nunito"/>
              <a:buChar char="■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alzea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fredok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nunito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3" Type="http://schemas.openxmlformats.org/officeDocument/2006/relationships/hyperlink" Target="https://dribbble.com/alzea" TargetMode="Externa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 idx="4294967295"/>
          </p:nvPr>
        </p:nvSpPr>
        <p:spPr>
          <a:xfrm>
            <a:off x="1125252" y="1528000"/>
            <a:ext cx="722774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Desktop Assistant!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4;p11">
            <a:extLst>
              <a:ext uri="{FF2B5EF4-FFF2-40B4-BE49-F238E27FC236}">
                <a16:creationId xmlns:a16="http://schemas.microsoft.com/office/drawing/2014/main" id="{306865F2-1F34-4CF6-B46D-C49C81ACBE4B}"/>
              </a:ext>
            </a:extLst>
          </p:cNvPr>
          <p:cNvSpPr txBox="1">
            <a:spLocks/>
          </p:cNvSpPr>
          <p:nvPr/>
        </p:nvSpPr>
        <p:spPr>
          <a:xfrm>
            <a:off x="2131847" y="454112"/>
            <a:ext cx="4999765" cy="107388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  <a:latin typeface="Fredoka One" panose="020B0604020202020204" charset="0"/>
              </a:rPr>
              <a:t>Project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714750" y="1350825"/>
            <a:ext cx="4784400" cy="122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 picture is worth a thousand words    </a:t>
            </a:r>
            <a:endParaRPr sz="4300"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714750" y="2771177"/>
            <a:ext cx="4784400" cy="102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A complex idea can be conveyed with just a single still image, namely making it possible to absorb large amounts of data quickly.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l="38324" r="15535"/>
          <a:stretch/>
        </p:blipFill>
        <p:spPr>
          <a:xfrm>
            <a:off x="0" y="0"/>
            <a:ext cx="3164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 idx="4294967295"/>
          </p:nvPr>
        </p:nvSpPr>
        <p:spPr>
          <a:xfrm>
            <a:off x="1886100" y="3541875"/>
            <a:ext cx="5371800" cy="13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/>
              <a:t>Want big impact?</a:t>
            </a:r>
            <a:endParaRPr sz="44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Use big image.</a:t>
            </a:r>
            <a:endParaRPr sz="4400"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154906" y="1450850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748963" y="2588954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1560849" y="2588954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99750" y="3727059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2321948" y="3727059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987870" y="3727059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510068" y="3727059"/>
            <a:ext cx="1385100" cy="559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6" name="Google Shape;156;p22"/>
          <p:cNvCxnSpPr>
            <a:stCxn id="149" idx="2"/>
            <a:endCxn id="150" idx="0"/>
          </p:cNvCxnSpPr>
          <p:nvPr/>
        </p:nvCxnSpPr>
        <p:spPr>
          <a:xfrm rot="-5400000" flipH="1">
            <a:off x="4355206" y="1502600"/>
            <a:ext cx="578700" cy="159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2"/>
          <p:cNvCxnSpPr>
            <a:stCxn id="151" idx="0"/>
            <a:endCxn id="149" idx="2"/>
          </p:cNvCxnSpPr>
          <p:nvPr/>
        </p:nvCxnSpPr>
        <p:spPr>
          <a:xfrm rot="-5400000">
            <a:off x="2761149" y="1502504"/>
            <a:ext cx="578700" cy="1594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2"/>
          <p:cNvCxnSpPr>
            <a:stCxn id="151" idx="2"/>
            <a:endCxn id="153" idx="0"/>
          </p:cNvCxnSpPr>
          <p:nvPr/>
        </p:nvCxnSpPr>
        <p:spPr>
          <a:xfrm rot="-5400000" flipH="1">
            <a:off x="2344599" y="3057254"/>
            <a:ext cx="578700" cy="76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22"/>
          <p:cNvCxnSpPr>
            <a:stCxn id="152" idx="0"/>
            <a:endCxn id="151" idx="2"/>
          </p:cNvCxnSpPr>
          <p:nvPr/>
        </p:nvCxnSpPr>
        <p:spPr>
          <a:xfrm rot="-5400000">
            <a:off x="1583500" y="3057159"/>
            <a:ext cx="578700" cy="76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22"/>
          <p:cNvCxnSpPr>
            <a:stCxn id="150" idx="2"/>
            <a:endCxn id="155" idx="0"/>
          </p:cNvCxnSpPr>
          <p:nvPr/>
        </p:nvCxnSpPr>
        <p:spPr>
          <a:xfrm rot="-5400000" flipH="1">
            <a:off x="5532713" y="3057254"/>
            <a:ext cx="578700" cy="76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2"/>
          <p:cNvCxnSpPr>
            <a:stCxn id="154" idx="0"/>
            <a:endCxn id="150" idx="2"/>
          </p:cNvCxnSpPr>
          <p:nvPr/>
        </p:nvCxnSpPr>
        <p:spPr>
          <a:xfrm rot="-5400000">
            <a:off x="4771620" y="3057159"/>
            <a:ext cx="578700" cy="76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7" name="Google Shape;167;p23"/>
          <p:cNvGraphicFramePr/>
          <p:nvPr/>
        </p:nvGraphicFramePr>
        <p:xfrm>
          <a:off x="799700" y="1136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{2A58E0EC-A6E8-46B7-895E-5C1B97367A43}</a:tableStyleId>
              </a:tblPr>
              <a:tblGrid>
                <a:gridCol w="151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0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8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24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accent4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sz="1800" b="1">
                        <a:solidFill>
                          <a:schemeClr val="accent4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8" name="Google Shape;168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514725" y="1134975"/>
            <a:ext cx="7608094" cy="362432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  <a:effectLst>
            <a:outerShdw blurRad="200025" dist="57150" dir="5400000" algn="bl" rotWithShape="0">
              <a:srgbClr val="351C75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1947600" y="1938525"/>
            <a:ext cx="639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office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4294967295"/>
          </p:nvPr>
        </p:nvSpPr>
        <p:spPr>
          <a:xfrm>
            <a:off x="799750" y="4895400"/>
            <a:ext cx="7376700" cy="1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555" y="37584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430" y="2301425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30" y="2061475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05" y="40955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0780" y="2550450"/>
            <a:ext cx="261520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580" y="4095550"/>
            <a:ext cx="26152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ctrTitle" idx="4294967295"/>
          </p:nvPr>
        </p:nvSpPr>
        <p:spPr>
          <a:xfrm>
            <a:off x="3310100" y="1583350"/>
            <a:ext cx="5250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89,526,124</a:t>
            </a:r>
            <a:endParaRPr sz="8000"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4294967295"/>
          </p:nvPr>
        </p:nvSpPr>
        <p:spPr>
          <a:xfrm>
            <a:off x="3310100" y="2840050"/>
            <a:ext cx="5250600" cy="3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Whoa! That’s a big number, aren’t you proud?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l="14524" r="-515"/>
          <a:stretch/>
        </p:blipFill>
        <p:spPr>
          <a:xfrm>
            <a:off x="0" y="645375"/>
            <a:ext cx="3087949" cy="385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 idx="4294967295"/>
          </p:nvPr>
        </p:nvSpPr>
        <p:spPr>
          <a:xfrm>
            <a:off x="4026650" y="571800"/>
            <a:ext cx="4262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4294967295"/>
          </p:nvPr>
        </p:nvSpPr>
        <p:spPr>
          <a:xfrm>
            <a:off x="4026650" y="1411308"/>
            <a:ext cx="426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That’s a lot of money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ctrTitle" idx="4294967295"/>
          </p:nvPr>
        </p:nvSpPr>
        <p:spPr>
          <a:xfrm>
            <a:off x="4026650" y="3200693"/>
            <a:ext cx="4262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4294967295"/>
          </p:nvPr>
        </p:nvSpPr>
        <p:spPr>
          <a:xfrm>
            <a:off x="4026650" y="4040200"/>
            <a:ext cx="426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Total success!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ctrTitle" idx="4294967295"/>
          </p:nvPr>
        </p:nvSpPr>
        <p:spPr>
          <a:xfrm>
            <a:off x="4026650" y="1886246"/>
            <a:ext cx="42621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4294967295"/>
          </p:nvPr>
        </p:nvSpPr>
        <p:spPr>
          <a:xfrm>
            <a:off x="4026650" y="2725754"/>
            <a:ext cx="42621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>
                <a:solidFill>
                  <a:schemeClr val="accent5"/>
                </a:solidFill>
              </a:rPr>
              <a:t>And a lot of users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90" y="1219852"/>
            <a:ext cx="3393000" cy="2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0" name="Google Shape;210;p27"/>
          <p:cNvSpPr/>
          <p:nvPr/>
        </p:nvSpPr>
        <p:spPr>
          <a:xfrm rot="2700000">
            <a:off x="1792399" y="1087612"/>
            <a:ext cx="561726" cy="304027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7"/>
          <p:cNvSpPr/>
          <p:nvPr/>
        </p:nvSpPr>
        <p:spPr>
          <a:xfrm>
            <a:off x="1016777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12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 rot="-2700000">
            <a:off x="1007423" y="2317553"/>
            <a:ext cx="2332604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 rot="-2700000">
            <a:off x="1465734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4" name="Google Shape;214;p27"/>
          <p:cNvSpPr/>
          <p:nvPr/>
        </p:nvSpPr>
        <p:spPr>
          <a:xfrm rot="2700000">
            <a:off x="3702620" y="1087612"/>
            <a:ext cx="561726" cy="304027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2926999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sz="1200">
              <a:solidFill>
                <a:schemeClr val="accent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 rot="-2700000">
            <a:off x="2916712" y="2317103"/>
            <a:ext cx="2333877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 rot="-2700000">
            <a:off x="3375956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7"/>
          <p:cNvSpPr/>
          <p:nvPr/>
        </p:nvSpPr>
        <p:spPr>
          <a:xfrm rot="2700000">
            <a:off x="5622639" y="1087612"/>
            <a:ext cx="561726" cy="30402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27"/>
          <p:cNvSpPr/>
          <p:nvPr/>
        </p:nvSpPr>
        <p:spPr>
          <a:xfrm>
            <a:off x="4847017" y="3281593"/>
            <a:ext cx="374100" cy="374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28600" dist="50800" dir="5400000" algn="tl" rotWithShape="0">
              <a:srgbClr val="000000">
                <a:alpha val="5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sz="1200">
              <a:solidFill>
                <a:schemeClr val="accent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 rot="-2700000">
            <a:off x="4829994" y="2314403"/>
            <a:ext cx="2341513" cy="39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Vestibulum congue tempus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 rot="-2700000">
            <a:off x="5295974" y="2626897"/>
            <a:ext cx="2203628" cy="50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color of gold, butter and ripe lemons. In the spectrum of visible light, yellow is found between green and orange.</a:t>
            </a:r>
            <a:endParaRPr sz="9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2"/>
          </p:nvPr>
        </p:nvSpPr>
        <p:spPr>
          <a:xfrm>
            <a:off x="5199750" y="22360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colour of the clear sky and the deep sea. It is located between violet and green on the optical spectrum.</a:t>
            </a:r>
            <a:endParaRPr sz="9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body" idx="3"/>
          </p:nvPr>
        </p:nvSpPr>
        <p:spPr>
          <a:xfrm>
            <a:off x="7036075" y="22360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/>
              <a:t>Is the color of blood, and because of this it has historically been associated with sacrifice, danger and courage. 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/>
          </a:p>
        </p:txBody>
      </p:sp>
      <p:sp>
        <p:nvSpPr>
          <p:cNvPr id="230" name="Google Shape;23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3363425" y="34929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color of gold, butter and ripe lemons. In the spectrum of visible light, yellow is found between green and orange.</a:t>
            </a:r>
            <a:endParaRPr sz="900"/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2"/>
          </p:nvPr>
        </p:nvSpPr>
        <p:spPr>
          <a:xfrm>
            <a:off x="5199750" y="34929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 the colour of the clear sky and the deep sea. It is located between violet and green on the optical spectrum.</a:t>
            </a:r>
            <a:endParaRPr sz="900"/>
          </a:p>
        </p:txBody>
      </p:sp>
      <p:sp>
        <p:nvSpPr>
          <p:cNvPr id="233" name="Google Shape;233;p28"/>
          <p:cNvSpPr txBox="1">
            <a:spLocks noGrp="1"/>
          </p:cNvSpPr>
          <p:nvPr>
            <p:ph type="body" idx="3"/>
          </p:nvPr>
        </p:nvSpPr>
        <p:spPr>
          <a:xfrm>
            <a:off x="7036075" y="3492950"/>
            <a:ext cx="1662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900"/>
              <a:t>Is the color of blood, and because of this it has historically been associated with sacrifice, danger and courage. 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body" idx="1"/>
          </p:nvPr>
        </p:nvSpPr>
        <p:spPr>
          <a:xfrm>
            <a:off x="3363425" y="4406300"/>
            <a:ext cx="5334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40" name="Google Shape;240;p29"/>
          <p:cNvCxnSpPr/>
          <p:nvPr/>
        </p:nvCxnSpPr>
        <p:spPr>
          <a:xfrm>
            <a:off x="3363425" y="1074701"/>
            <a:ext cx="517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9"/>
          <p:cNvCxnSpPr/>
          <p:nvPr/>
        </p:nvCxnSpPr>
        <p:spPr>
          <a:xfrm>
            <a:off x="3363425" y="1784183"/>
            <a:ext cx="517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9"/>
          <p:cNvCxnSpPr/>
          <p:nvPr/>
        </p:nvCxnSpPr>
        <p:spPr>
          <a:xfrm>
            <a:off x="3363425" y="2493664"/>
            <a:ext cx="517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9"/>
          <p:cNvCxnSpPr/>
          <p:nvPr/>
        </p:nvCxnSpPr>
        <p:spPr>
          <a:xfrm>
            <a:off x="3363425" y="3203146"/>
            <a:ext cx="517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9"/>
          <p:cNvCxnSpPr/>
          <p:nvPr/>
        </p:nvCxnSpPr>
        <p:spPr>
          <a:xfrm>
            <a:off x="3363425" y="3934526"/>
            <a:ext cx="5171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29"/>
          <p:cNvSpPr txBox="1"/>
          <p:nvPr/>
        </p:nvSpPr>
        <p:spPr>
          <a:xfrm>
            <a:off x="3312590" y="915950"/>
            <a:ext cx="352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3000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2000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1000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3806567" y="2380937"/>
            <a:ext cx="167100" cy="1553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4031070" y="1986874"/>
            <a:ext cx="167100" cy="19479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9"/>
          <p:cNvSpPr/>
          <p:nvPr/>
        </p:nvSpPr>
        <p:spPr>
          <a:xfrm>
            <a:off x="4255572" y="2493664"/>
            <a:ext cx="167100" cy="1441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5058950" y="2694727"/>
            <a:ext cx="167100" cy="1239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9"/>
          <p:cNvSpPr/>
          <p:nvPr/>
        </p:nvSpPr>
        <p:spPr>
          <a:xfrm>
            <a:off x="5283452" y="2096344"/>
            <a:ext cx="167100" cy="18384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>
            <a:off x="5507955" y="1229025"/>
            <a:ext cx="167100" cy="27060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6311333" y="2140120"/>
            <a:ext cx="167100" cy="17946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6535835" y="1074577"/>
            <a:ext cx="167100" cy="2860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/>
          <p:nvPr/>
        </p:nvSpPr>
        <p:spPr>
          <a:xfrm>
            <a:off x="6760338" y="2322562"/>
            <a:ext cx="167100" cy="16119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7563715" y="2753101"/>
            <a:ext cx="167100" cy="1181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/>
          <p:nvPr/>
        </p:nvSpPr>
        <p:spPr>
          <a:xfrm>
            <a:off x="7788218" y="1293620"/>
            <a:ext cx="167100" cy="2641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8012720" y="1607410"/>
            <a:ext cx="167100" cy="23274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C25A9B-D606-4047-9DA0-C1F1D454F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2443" y="567062"/>
            <a:ext cx="5334600" cy="1159800"/>
          </a:xfrm>
        </p:spPr>
        <p:txBody>
          <a:bodyPr/>
          <a:lstStyle/>
          <a:p>
            <a:r>
              <a:rPr lang="en-US" sz="4800" dirty="0"/>
              <a:t>Submitted by:</a:t>
            </a:r>
            <a:endParaRPr lang="en-IN" sz="4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24E2D3C-AFDA-4F54-89DE-9AE9D8FEC1C5}"/>
              </a:ext>
            </a:extLst>
          </p:cNvPr>
          <p:cNvSpPr txBox="1">
            <a:spLocks/>
          </p:cNvSpPr>
          <p:nvPr/>
        </p:nvSpPr>
        <p:spPr>
          <a:xfrm>
            <a:off x="3692443" y="1467292"/>
            <a:ext cx="5334600" cy="3242931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redoka One"/>
              <a:buNone/>
              <a:defRPr sz="6000" b="0" i="0" u="none" strike="noStrike" cap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1) Abhinav Gupta</a:t>
            </a:r>
          </a:p>
          <a:p>
            <a:pPr>
              <a:lnSpc>
                <a:spcPct val="100000"/>
              </a:lnSpc>
            </a:pPr>
            <a:r>
              <a:rPr lang="en-IN" sz="3200" dirty="0"/>
              <a:t>2) Animesh Sharma</a:t>
            </a:r>
          </a:p>
          <a:p>
            <a:pPr>
              <a:lnSpc>
                <a:spcPct val="100000"/>
              </a:lnSpc>
            </a:pPr>
            <a:r>
              <a:rPr lang="en-IN" sz="3200" dirty="0"/>
              <a:t>3) Ansh Gupta</a:t>
            </a:r>
          </a:p>
          <a:p>
            <a:pPr>
              <a:lnSpc>
                <a:spcPct val="100000"/>
              </a:lnSpc>
            </a:pPr>
            <a:r>
              <a:rPr lang="en-IN" sz="3200" dirty="0"/>
              <a:t>4) Ankur Gupta</a:t>
            </a:r>
          </a:p>
          <a:p>
            <a:pPr>
              <a:lnSpc>
                <a:spcPct val="100000"/>
              </a:lnSpc>
            </a:pPr>
            <a:r>
              <a:rPr lang="en-IN" sz="3200" dirty="0"/>
              <a:t>5) Abhay Singh Bhadouria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63" name="Google Shape;263;p30"/>
          <p:cNvGrpSpPr/>
          <p:nvPr/>
        </p:nvGrpSpPr>
        <p:grpSpPr>
          <a:xfrm>
            <a:off x="2151950" y="373572"/>
            <a:ext cx="2119546" cy="4396359"/>
            <a:chOff x="2151950" y="373572"/>
            <a:chExt cx="2119546" cy="4396359"/>
          </a:xfrm>
        </p:grpSpPr>
        <p:sp>
          <p:nvSpPr>
            <p:cNvPr id="264" name="Google Shape;264;p30"/>
            <p:cNvSpPr/>
            <p:nvPr/>
          </p:nvSpPr>
          <p:spPr>
            <a:xfrm>
              <a:off x="215195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299943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253873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00730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219827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375" y="2900725"/>
            <a:ext cx="1097551" cy="224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>
            <a:spLocks noGrp="1"/>
          </p:cNvSpPr>
          <p:nvPr>
            <p:ph type="body" idx="4294967295"/>
          </p:nvPr>
        </p:nvSpPr>
        <p:spPr>
          <a:xfrm>
            <a:off x="48382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Mobile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76" name="Google Shape;276;p31"/>
          <p:cNvGrpSpPr/>
          <p:nvPr/>
        </p:nvGrpSpPr>
        <p:grpSpPr>
          <a:xfrm>
            <a:off x="1531002" y="465959"/>
            <a:ext cx="2736410" cy="4222433"/>
            <a:chOff x="1531002" y="465959"/>
            <a:chExt cx="2736410" cy="4222433"/>
          </a:xfrm>
        </p:grpSpPr>
        <p:sp>
          <p:nvSpPr>
            <p:cNvPr id="277" name="Google Shape;277;p31"/>
            <p:cNvSpPr/>
            <p:nvPr/>
          </p:nvSpPr>
          <p:spPr>
            <a:xfrm>
              <a:off x="1531002" y="465959"/>
              <a:ext cx="2736410" cy="422243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2787455" y="4422593"/>
              <a:ext cx="225015" cy="144999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2770831" y="633587"/>
              <a:ext cx="43826" cy="43806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2859934" y="615452"/>
              <a:ext cx="80056" cy="8005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" name="Google Shape;2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5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>
            <a:spLocks noGrp="1"/>
          </p:cNvSpPr>
          <p:nvPr>
            <p:ph type="body" idx="4294967295"/>
          </p:nvPr>
        </p:nvSpPr>
        <p:spPr>
          <a:xfrm>
            <a:off x="48382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Tablet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0" y="2900725"/>
            <a:ext cx="1097551" cy="22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89" name="Google Shape;289;p32"/>
          <p:cNvGrpSpPr/>
          <p:nvPr/>
        </p:nvGrpSpPr>
        <p:grpSpPr>
          <a:xfrm>
            <a:off x="583774" y="1241129"/>
            <a:ext cx="4542205" cy="2661224"/>
            <a:chOff x="431374" y="1241129"/>
            <a:chExt cx="4542205" cy="2661224"/>
          </a:xfrm>
        </p:grpSpPr>
        <p:sp>
          <p:nvSpPr>
            <p:cNvPr id="290" name="Google Shape;290;p32"/>
            <p:cNvSpPr/>
            <p:nvPr/>
          </p:nvSpPr>
          <p:spPr>
            <a:xfrm>
              <a:off x="802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3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31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3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31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3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2365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0909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>
            <a:spLocks noGrp="1"/>
          </p:cNvSpPr>
          <p:nvPr>
            <p:ph type="body" idx="4294967295"/>
          </p:nvPr>
        </p:nvSpPr>
        <p:spPr>
          <a:xfrm>
            <a:off x="53716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accent5"/>
                </a:solidFill>
                <a:latin typeface="Fredoka One"/>
                <a:ea typeface="Fredoka One"/>
                <a:cs typeface="Fredoka One"/>
                <a:sym typeface="Fredoka One"/>
              </a:rPr>
              <a:t>Desktop project</a:t>
            </a:r>
            <a:endParaRPr sz="4600">
              <a:solidFill>
                <a:schemeClr val="accent5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0" y="1531041"/>
            <a:ext cx="1097551" cy="22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ctrTitle" idx="4294967295"/>
          </p:nvPr>
        </p:nvSpPr>
        <p:spPr>
          <a:xfrm>
            <a:off x="1359900" y="719785"/>
            <a:ext cx="6424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Thanks!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294967295"/>
          </p:nvPr>
        </p:nvSpPr>
        <p:spPr>
          <a:xfrm>
            <a:off x="1359900" y="1919409"/>
            <a:ext cx="6424200" cy="12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Any questions?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 can find me at @username &amp; user@mail.me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88" y="2948650"/>
            <a:ext cx="5119224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0" name="Google Shape;310;p34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all the people who made and released these awesome resources for free:</a:t>
            </a:r>
            <a:endParaRPr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illustrations by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Alzea Arafat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 template by </a:t>
            </a:r>
            <a:r>
              <a:rPr lang="en" u="sng">
                <a:solidFill>
                  <a:schemeClr val="hlink"/>
                </a:solidFill>
                <a:hlinkClick r:id="rId4"/>
              </a:rPr>
              <a:t>SlidesCarnival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Photographs by </a:t>
            </a:r>
            <a:r>
              <a:rPr lang="en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Titles: Fredoka One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Body copy: Nunito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3"/>
              </a:rPr>
              <a:t>https://www.fontsquirrel.com/fonts/fredoka</a:t>
            </a:r>
            <a:br>
              <a:rPr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https://www.fontsquirrel.com/fonts/nunito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600"/>
          </a:p>
        </p:txBody>
      </p:sp>
      <p:sp>
        <p:nvSpPr>
          <p:cNvPr id="318" name="Google Shape;318;p35"/>
          <p:cNvSpPr txBox="1"/>
          <p:nvPr/>
        </p:nvSpPr>
        <p:spPr>
          <a:xfrm>
            <a:off x="3363425" y="4333175"/>
            <a:ext cx="5334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subTitle" idx="1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7735208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DEC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7075124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NOV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4" name="Google Shape;334;p37"/>
          <p:cNvSpPr/>
          <p:nvPr/>
        </p:nvSpPr>
        <p:spPr>
          <a:xfrm>
            <a:off x="6415040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OCT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5754956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SEP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6" name="Google Shape;336;p37"/>
          <p:cNvSpPr/>
          <p:nvPr/>
        </p:nvSpPr>
        <p:spPr>
          <a:xfrm>
            <a:off x="5094872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AUG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4434788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JUL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3774704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JUN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39" name="Google Shape;339;p37"/>
          <p:cNvSpPr/>
          <p:nvPr/>
        </p:nvSpPr>
        <p:spPr>
          <a:xfrm>
            <a:off x="3114619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MAY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2454535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APR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1794451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MAR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2" name="Google Shape;342;p37"/>
          <p:cNvSpPr/>
          <p:nvPr/>
        </p:nvSpPr>
        <p:spPr>
          <a:xfrm>
            <a:off x="1134367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FEB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474283" y="22225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JAN</a:t>
            </a:r>
            <a:endParaRPr sz="10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344" name="Google Shape;344;p37"/>
          <p:cNvSpPr/>
          <p:nvPr/>
        </p:nvSpPr>
        <p:spPr>
          <a:xfrm>
            <a:off x="0" y="22225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45" name="Google Shape;345;p37"/>
          <p:cNvCxnSpPr/>
          <p:nvPr/>
        </p:nvCxnSpPr>
        <p:spPr>
          <a:xfrm rot="10800000">
            <a:off x="768923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6" name="Google Shape;346;p37"/>
          <p:cNvSpPr txBox="1"/>
          <p:nvPr/>
        </p:nvSpPr>
        <p:spPr>
          <a:xfrm>
            <a:off x="727900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7" name="Google Shape;347;p37"/>
          <p:cNvCxnSpPr/>
          <p:nvPr/>
        </p:nvCxnSpPr>
        <p:spPr>
          <a:xfrm rot="10800000">
            <a:off x="2090158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8" name="Google Shape;348;p37"/>
          <p:cNvSpPr txBox="1"/>
          <p:nvPr/>
        </p:nvSpPr>
        <p:spPr>
          <a:xfrm>
            <a:off x="2050642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 rot="10800000">
            <a:off x="3411393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0" name="Google Shape;350;p37"/>
          <p:cNvSpPr txBox="1"/>
          <p:nvPr/>
        </p:nvSpPr>
        <p:spPr>
          <a:xfrm>
            <a:off x="3373384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1" name="Google Shape;351;p37"/>
          <p:cNvCxnSpPr/>
          <p:nvPr/>
        </p:nvCxnSpPr>
        <p:spPr>
          <a:xfrm rot="10800000">
            <a:off x="4732628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2" name="Google Shape;352;p37"/>
          <p:cNvSpPr txBox="1"/>
          <p:nvPr/>
        </p:nvSpPr>
        <p:spPr>
          <a:xfrm>
            <a:off x="4696126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3" name="Google Shape;353;p37"/>
          <p:cNvCxnSpPr/>
          <p:nvPr/>
        </p:nvCxnSpPr>
        <p:spPr>
          <a:xfrm rot="10800000">
            <a:off x="6053863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4" name="Google Shape;354;p37"/>
          <p:cNvSpPr txBox="1"/>
          <p:nvPr/>
        </p:nvSpPr>
        <p:spPr>
          <a:xfrm>
            <a:off x="6018868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5" name="Google Shape;355;p37"/>
          <p:cNvCxnSpPr/>
          <p:nvPr/>
        </p:nvCxnSpPr>
        <p:spPr>
          <a:xfrm rot="10800000">
            <a:off x="7375098" y="1748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6" name="Google Shape;356;p37"/>
          <p:cNvSpPr txBox="1"/>
          <p:nvPr/>
        </p:nvSpPr>
        <p:spPr>
          <a:xfrm>
            <a:off x="7341610" y="11938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7" name="Google Shape;357;p37"/>
          <p:cNvCxnSpPr/>
          <p:nvPr/>
        </p:nvCxnSpPr>
        <p:spPr>
          <a:xfrm rot="10800000">
            <a:off x="1439687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8" name="Google Shape;358;p37"/>
          <p:cNvSpPr txBox="1"/>
          <p:nvPr/>
        </p:nvSpPr>
        <p:spPr>
          <a:xfrm>
            <a:off x="1369548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9" name="Google Shape;359;p37"/>
          <p:cNvCxnSpPr/>
          <p:nvPr/>
        </p:nvCxnSpPr>
        <p:spPr>
          <a:xfrm rot="10800000">
            <a:off x="2760922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0" name="Google Shape;360;p37"/>
          <p:cNvSpPr txBox="1"/>
          <p:nvPr/>
        </p:nvSpPr>
        <p:spPr>
          <a:xfrm>
            <a:off x="2699944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1" name="Google Shape;361;p37"/>
          <p:cNvCxnSpPr/>
          <p:nvPr/>
        </p:nvCxnSpPr>
        <p:spPr>
          <a:xfrm rot="10800000">
            <a:off x="4082157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37"/>
          <p:cNvSpPr txBox="1"/>
          <p:nvPr/>
        </p:nvSpPr>
        <p:spPr>
          <a:xfrm>
            <a:off x="4030339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3" name="Google Shape;363;p37"/>
          <p:cNvCxnSpPr/>
          <p:nvPr/>
        </p:nvCxnSpPr>
        <p:spPr>
          <a:xfrm rot="10800000">
            <a:off x="5403392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37"/>
          <p:cNvSpPr txBox="1"/>
          <p:nvPr/>
        </p:nvSpPr>
        <p:spPr>
          <a:xfrm>
            <a:off x="5360735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5" name="Google Shape;365;p37"/>
          <p:cNvCxnSpPr/>
          <p:nvPr/>
        </p:nvCxnSpPr>
        <p:spPr>
          <a:xfrm rot="10800000">
            <a:off x="6724627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37"/>
          <p:cNvSpPr txBox="1"/>
          <p:nvPr/>
        </p:nvSpPr>
        <p:spPr>
          <a:xfrm>
            <a:off x="6691131" y="31147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7" name="Google Shape;367;p37"/>
          <p:cNvCxnSpPr/>
          <p:nvPr/>
        </p:nvCxnSpPr>
        <p:spPr>
          <a:xfrm rot="10800000">
            <a:off x="8045862" y="2591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8" name="Google Shape;368;p37"/>
          <p:cNvSpPr txBox="1"/>
          <p:nvPr/>
        </p:nvSpPr>
        <p:spPr>
          <a:xfrm>
            <a:off x="8008073" y="31147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74" name="Google Shape;374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75" name="Google Shape;375;p38"/>
          <p:cNvSpPr/>
          <p:nvPr/>
        </p:nvSpPr>
        <p:spPr>
          <a:xfrm>
            <a:off x="0" y="2294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0" y="2294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38"/>
          <p:cNvGrpSpPr/>
          <p:nvPr/>
        </p:nvGrpSpPr>
        <p:grpSpPr>
          <a:xfrm>
            <a:off x="1786339" y="1627201"/>
            <a:ext cx="473400" cy="473400"/>
            <a:chOff x="1786339" y="1703401"/>
            <a:chExt cx="473400" cy="473400"/>
          </a:xfrm>
        </p:grpSpPr>
        <p:sp>
          <p:nvSpPr>
            <p:cNvPr id="378" name="Google Shape;378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1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0" name="Google Shape;380;p38"/>
          <p:cNvGrpSpPr/>
          <p:nvPr/>
        </p:nvGrpSpPr>
        <p:grpSpPr>
          <a:xfrm>
            <a:off x="3814414" y="1627201"/>
            <a:ext cx="473400" cy="473400"/>
            <a:chOff x="3814414" y="1703401"/>
            <a:chExt cx="473400" cy="473400"/>
          </a:xfrm>
        </p:grpSpPr>
        <p:sp>
          <p:nvSpPr>
            <p:cNvPr id="381" name="Google Shape;381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3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5842489" y="1627201"/>
            <a:ext cx="473400" cy="473400"/>
            <a:chOff x="5842489" y="1703401"/>
            <a:chExt cx="473400" cy="473400"/>
          </a:xfrm>
        </p:grpSpPr>
        <p:sp>
          <p:nvSpPr>
            <p:cNvPr id="384" name="Google Shape;384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5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6" name="Google Shape;386;p38"/>
          <p:cNvGrpSpPr/>
          <p:nvPr/>
        </p:nvGrpSpPr>
        <p:grpSpPr>
          <a:xfrm>
            <a:off x="6880814" y="3500100"/>
            <a:ext cx="473400" cy="473400"/>
            <a:chOff x="6880814" y="3576300"/>
            <a:chExt cx="473400" cy="473400"/>
          </a:xfrm>
        </p:grpSpPr>
        <p:sp>
          <p:nvSpPr>
            <p:cNvPr id="387" name="Google Shape;387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6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89" name="Google Shape;389;p38"/>
          <p:cNvGrpSpPr/>
          <p:nvPr/>
        </p:nvGrpSpPr>
        <p:grpSpPr>
          <a:xfrm>
            <a:off x="4852739" y="3500100"/>
            <a:ext cx="473400" cy="473400"/>
            <a:chOff x="4852739" y="3576300"/>
            <a:chExt cx="473400" cy="473400"/>
          </a:xfrm>
        </p:grpSpPr>
        <p:sp>
          <p:nvSpPr>
            <p:cNvPr id="390" name="Google Shape;390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4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92" name="Google Shape;392;p38"/>
          <p:cNvGrpSpPr/>
          <p:nvPr/>
        </p:nvGrpSpPr>
        <p:grpSpPr>
          <a:xfrm>
            <a:off x="2824664" y="3500100"/>
            <a:ext cx="473400" cy="473400"/>
            <a:chOff x="2824664" y="3576300"/>
            <a:chExt cx="473400" cy="473400"/>
          </a:xfrm>
        </p:grpSpPr>
        <p:sp>
          <p:nvSpPr>
            <p:cNvPr id="393" name="Google Shape;393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</a:t>
              </a:r>
              <a:endParaRPr sz="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sp>
        <p:nvSpPr>
          <p:cNvPr id="395" name="Google Shape;395;p38"/>
          <p:cNvSpPr txBox="1"/>
          <p:nvPr/>
        </p:nvSpPr>
        <p:spPr>
          <a:xfrm>
            <a:off x="1379850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3377205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5436010" y="1079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241817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444625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6474335" y="39874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07" name="Google Shape;407;p39"/>
          <p:cNvGraphicFramePr/>
          <p:nvPr/>
        </p:nvGraphicFramePr>
        <p:xfrm>
          <a:off x="799700" y="13235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{2A58E0EC-A6E8-46B7-895E-5C1B97367A43}</a:tableStyleId>
              </a:tblPr>
              <a:tblGrid>
                <a:gridCol w="111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3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EDIT IN POWERPOINT®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/>
              <a:t>Click on the button under the presentation preview that says </a:t>
            </a:r>
            <a:r>
              <a:rPr lang="en" sz="800" b="1"/>
              <a:t>"Download as PowerPoint template"</a:t>
            </a:r>
            <a:r>
              <a:rPr lang="en" sz="800"/>
              <a:t>. You will get a .pptx file that you can edit in PowerPoint. 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/>
              <a:t>Remember to download and install the fonts used in this presentation (you’ll find the links to the font files needed in the </a:t>
            </a:r>
            <a:r>
              <a:rPr lang="en" sz="8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800"/>
              <a:t>)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/>
              <a:t>EDIT IN GOOGLE SLIDES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Click on the button under the presentation preview that says </a:t>
            </a:r>
            <a:r>
              <a:rPr lang="en" sz="800" b="1"/>
              <a:t>"Use as Google Slides Theme"</a:t>
            </a:r>
            <a:r>
              <a:rPr lang="en" sz="800"/>
              <a:t>.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You will get a copy of this document on your Google Drive and will be able to edit, add or delete slides.</a:t>
            </a:r>
            <a:endParaRPr sz="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/>
              <a:t>You have to be signed in to your Google account.</a:t>
            </a:r>
            <a:endParaRPr sz="1200"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3363425" y="3816925"/>
            <a:ext cx="5334600" cy="50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accent4"/>
                </a:solidFill>
              </a:rPr>
              <a:t>More info on how to use this template at </a:t>
            </a:r>
            <a:r>
              <a:rPr lang="en" sz="800" b="1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8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accent4"/>
                </a:solidFill>
              </a:rPr>
              <a:t>This template is free to use under </a:t>
            </a:r>
            <a:r>
              <a:rPr lang="en" sz="800" u="sng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800">
                <a:solidFill>
                  <a:schemeClr val="accent4"/>
                </a:solidFill>
              </a:rPr>
              <a:t>. You can keep the Credits slide or mention SlidesCarnival and other resources used in a slide footer.</a:t>
            </a:r>
            <a:endParaRPr sz="8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accent4"/>
              </a:solidFill>
            </a:endParaRPr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13" name="Google Shape;413;p40"/>
          <p:cNvSpPr/>
          <p:nvPr/>
        </p:nvSpPr>
        <p:spPr>
          <a:xfrm>
            <a:off x="631025" y="13634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STRENGTHS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4660099" y="13634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WEAKNESSES</a:t>
            </a: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631025" y="31219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OPPORTUNITIES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4660099" y="3121900"/>
            <a:ext cx="3869100" cy="15846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THREATS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0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0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0"/>
          <p:cNvSpPr/>
          <p:nvPr/>
        </p:nvSpPr>
        <p:spPr>
          <a:xfrm>
            <a:off x="3842100" y="2242577"/>
            <a:ext cx="329187" cy="466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S</a:t>
            </a:r>
          </a:p>
        </p:txBody>
      </p:sp>
      <p:sp>
        <p:nvSpPr>
          <p:cNvPr id="422" name="Google Shape;422;p40"/>
          <p:cNvSpPr/>
          <p:nvPr/>
        </p:nvSpPr>
        <p:spPr>
          <a:xfrm>
            <a:off x="4857720" y="2250297"/>
            <a:ext cx="598467" cy="4557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W</a:t>
            </a:r>
          </a:p>
        </p:txBody>
      </p:sp>
      <p:sp>
        <p:nvSpPr>
          <p:cNvPr id="423" name="Google Shape;423;p40"/>
          <p:cNvSpPr/>
          <p:nvPr/>
        </p:nvSpPr>
        <p:spPr>
          <a:xfrm>
            <a:off x="3807513" y="3348952"/>
            <a:ext cx="447769" cy="4656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O</a:t>
            </a:r>
          </a:p>
        </p:txBody>
      </p:sp>
      <p:sp>
        <p:nvSpPr>
          <p:cNvPr id="424" name="Google Shape;424;p40"/>
          <p:cNvSpPr/>
          <p:nvPr/>
        </p:nvSpPr>
        <p:spPr>
          <a:xfrm>
            <a:off x="4971979" y="3356672"/>
            <a:ext cx="432946" cy="4533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1"/>
                </a:solidFill>
                <a:latin typeface="Fredoka One"/>
              </a:rPr>
              <a:t>T</a:t>
            </a:r>
          </a:p>
        </p:txBody>
      </p:sp>
      <p:sp>
        <p:nvSpPr>
          <p:cNvPr id="425" name="Google Shape;425;p40"/>
          <p:cNvSpPr txBox="1"/>
          <p:nvPr/>
        </p:nvSpPr>
        <p:spPr>
          <a:xfrm>
            <a:off x="622950" y="375100"/>
            <a:ext cx="7898100" cy="563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1F006E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rPr>
              <a:t>SWOT Analysis</a:t>
            </a:r>
            <a:endParaRPr sz="3600">
              <a:solidFill>
                <a:srgbClr val="FFFF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31" name="Google Shape;431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32" name="Google Shape;432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Activities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Resources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Value Propositions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Relationships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Channels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Customer Segments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Key Partners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Cost Structure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rgbClr val="FFFFFF">
              <a:alpha val="15639"/>
            </a:srgbClr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Revenue Streams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1" name="Google Shape;441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5" name="Google Shape;445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46" name="Google Shape;446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8" name="Google Shape;448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9" name="Google Shape;449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50" name="Google Shape;450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" name="Google Shape;453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54" name="Google Shape;454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60" name="Google Shape;460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72" name="Google Shape;472;p42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473" name="Google Shape;473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563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cxnSp>
        <p:nvCxnSpPr>
          <p:cNvPr id="480" name="Google Shape;480;p42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42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2" name="Google Shape;482;p42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42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4" name="Google Shape;484;p42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42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6" name="Google Shape;486;p42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42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8" name="Google Shape;488;p42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42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90" name="Google Shape;490;p42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42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97" name="Google Shape;497;p4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9" name="Google Shape;499;p43"/>
          <p:cNvSpPr txBox="1"/>
          <p:nvPr/>
        </p:nvSpPr>
        <p:spPr>
          <a:xfrm>
            <a:off x="860325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Imani Jackson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1" name="Google Shape;501;p43"/>
          <p:cNvSpPr txBox="1"/>
          <p:nvPr/>
        </p:nvSpPr>
        <p:spPr>
          <a:xfrm>
            <a:off x="2840050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Marcos Galán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2" name="Google Shape;502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3" name="Google Shape;503;p43"/>
          <p:cNvSpPr txBox="1"/>
          <p:nvPr/>
        </p:nvSpPr>
        <p:spPr>
          <a:xfrm>
            <a:off x="4819775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Ixchel Valdía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4" name="Google Shape;504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23114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6799500" y="1533663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Nils Årud</a:t>
            </a:r>
            <a:b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4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11" name="Google Shape;511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rgbClr val="FFFFFF">
              <a:alpha val="156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13" name="Google Shape;513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9" name="Google Shape;559;p4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560" name="Google Shape;560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61" name="Google Shape;561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83" name="Google Shape;583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84" name="Google Shape;584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85" name="Google Shape;585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VALUE 1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6" name="Google Shape;586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VALUE 1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7" name="Google Shape;587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LOW VALUE 2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8" name="Google Shape;588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HIGH VALUE 2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9" name="Google Shape;589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company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2" name="Google Shape;592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5"/>
          <p:cNvSpPr txBox="1">
            <a:spLocks noGrp="1"/>
          </p:cNvSpPr>
          <p:nvPr>
            <p:ph type="title"/>
          </p:nvPr>
        </p:nvSpPr>
        <p:spPr>
          <a:xfrm>
            <a:off x="799750" y="375100"/>
            <a:ext cx="7898100" cy="563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01" name="Google Shape;601;p4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02" name="Google Shape;602;p45"/>
          <p:cNvGraphicFramePr/>
          <p:nvPr/>
        </p:nvGraphicFramePr>
        <p:xfrm>
          <a:off x="7998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{B2BB4EA2-A9B1-4904-9041-647B281430C1}</a:tableStyleId>
              </a:tblPr>
              <a:tblGrid>
                <a:gridCol w="76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1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09:00 - 09:45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10:00 - 10:45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11:00 - 11:45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12:00 - 13:15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13:30 - 14:15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14:30 - 15:15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15:30 - 16:15</a:t>
                      </a:r>
                      <a:endParaRPr sz="7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6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3D illustrations by </a:t>
            </a:r>
            <a:r>
              <a:rPr lang="en" sz="2000" u="sng">
                <a:hlinkClick r:id="rId3"/>
              </a:rPr>
              <a:t>Alzea Arafat</a:t>
            </a:r>
            <a:endParaRPr sz="2000"/>
          </a:p>
        </p:txBody>
      </p:sp>
      <p:sp>
        <p:nvSpPr>
          <p:cNvPr id="608" name="Google Shape;608;p4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09" name="Google Shape;6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306" y="872624"/>
            <a:ext cx="1249976" cy="9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022" y="3819425"/>
            <a:ext cx="1418800" cy="10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300" y="2924543"/>
            <a:ext cx="1418800" cy="60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2375" y="754062"/>
            <a:ext cx="1149419" cy="123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0836" y="807367"/>
            <a:ext cx="1078000" cy="1126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2100" y="2264654"/>
            <a:ext cx="1249974" cy="126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28125" y="3717926"/>
            <a:ext cx="1039978" cy="11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28821" y="833847"/>
            <a:ext cx="818476" cy="107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9728" y="2272374"/>
            <a:ext cx="616842" cy="126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32400" y="3779914"/>
            <a:ext cx="1039976" cy="87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79631" y="2068470"/>
            <a:ext cx="814566" cy="146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25" name="Google Shape;625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26" name="Google Shape;626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7" name="Google Shape;627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2" name="Google Shape;632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33" name="Google Shape;633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5" name="Google Shape;635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36" name="Google Shape;636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7" name="Google Shape;637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38" name="Google Shape;638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40" name="Google Shape;640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41" name="Google Shape;641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2" name="Google Shape;642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3" name="Google Shape;643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4" name="Google Shape;644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45" name="Google Shape;645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8" name="Google Shape;648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9" name="Google Shape;649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0" name="Google Shape;650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51" name="Google Shape;651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1" name="Google Shape;671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72" name="Google Shape;672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4" name="Google Shape;674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75" name="Google Shape;675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6" name="Google Shape;676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8" name="Google Shape;678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79" name="Google Shape;679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2" name="Google Shape;682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83" name="Google Shape;683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6" name="Google Shape;686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87" name="Google Shape;687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8" name="Google Shape;688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89" name="Google Shape;689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0" name="Google Shape;690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1" name="Google Shape;691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92" name="Google Shape;692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3" name="Google Shape;693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4" name="Google Shape;694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695" name="Google Shape;695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7" name="Google Shape;697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698" name="Google Shape;698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0" name="Google Shape;700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01" name="Google Shape;701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3" name="Google Shape;703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04" name="Google Shape;704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8" name="Google Shape;708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09" name="Google Shape;709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1" name="Google Shape;711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12" name="Google Shape;712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5" name="Google Shape;715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16" name="Google Shape;716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17" name="Google Shape;717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0" name="Google Shape;720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5" name="Google Shape;725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26" name="Google Shape;726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29" name="Google Shape;729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4" name="Google Shape;734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35" name="Google Shape;735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0" name="Google Shape;740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41" name="Google Shape;741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5" name="Google Shape;745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6" name="Google Shape;746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47" name="Google Shape;747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48" name="Google Shape;748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49" name="Google Shape;749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1" name="Google Shape;751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52" name="Google Shape;752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4" name="Google Shape;754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55" name="Google Shape;755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7" name="Google Shape;757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8" name="Google Shape;758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59" name="Google Shape;759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1" name="Google Shape;761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62" name="Google Shape;762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7" name="Google Shape;767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68" name="Google Shape;768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0" name="Google Shape;770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1" name="Google Shape;771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2" name="Google Shape;772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73" name="Google Shape;773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5" name="Google Shape;775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76" name="Google Shape;776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8" name="Google Shape;778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9" name="Google Shape;779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0" name="Google Shape;780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83" name="Google Shape;783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6" name="Google Shape;786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8" name="Google Shape;788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89" name="Google Shape;789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1" name="Google Shape;791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92" name="Google Shape;792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6" name="Google Shape;796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797" name="Google Shape;797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01" name="Google Shape;801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04" name="Google Shape;804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08" name="Google Shape;808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14" name="Google Shape;814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17" name="Google Shape;817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2" name="Google Shape;822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3" name="Google Shape;823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24" name="Google Shape;824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6" name="Google Shape;826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27" name="Google Shape;827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1" name="Google Shape;831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2" name="Google Shape;832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33" name="Google Shape;833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6" name="Google Shape;836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37" name="Google Shape;837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0" name="Google Shape;840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1" name="Google Shape;841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2" name="Google Shape;842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3" name="Google Shape;843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44" name="Google Shape;844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7" name="Google Shape;847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8" name="Google Shape;848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49" name="Google Shape;849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2" name="Google Shape;852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3" name="Google Shape;853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54" name="Google Shape;854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0" name="Google Shape;860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64" name="Google Shape;864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7" name="Google Shape;867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68" name="Google Shape;868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74" name="Google Shape;874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0" name="Google Shape;880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83" name="Google Shape;883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89" name="Google Shape;889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90" name="Google Shape;890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91" name="Google Shape;891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6" name="Google Shape;896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897" name="Google Shape;897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899" name="Google Shape;899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0" name="Google Shape;900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01" name="Google Shape;901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05" name="Google Shape;905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907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09" name="Google Shape;909;p47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15" name="Google Shape;915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2" name="Google Shape;922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27" name="Google Shape;927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1" name="Google Shape;931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37" name="Google Shape;937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1" name="Google Shape;941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46" name="Google Shape;946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2" name="Google Shape;952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59" name="Google Shape;959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2" name="Google Shape;962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66" name="Google Shape;966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3" name="Google Shape;973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79" name="Google Shape;979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3" name="Google Shape;983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84" name="Google Shape;984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4" name="Google Shape;994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1" name="Google Shape;1001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06" name="Google Shape;1006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2" name="Google Shape;1012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19" name="Google Shape;1019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3" name="Google Shape;1023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24" name="Google Shape;1024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8" name="Google Shape;1028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29" name="Google Shape;1029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4" name="Google Shape;1034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35" name="Google Shape;103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5" name="Google Shape;1045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46" name="Google Shape;1046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9" name="Google Shape;1049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0" name="Google Shape;10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0" name="Google Shape;1060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1" name="Google Shape;1061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66" name="Google Shape;1066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6" name="Google Shape;1076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77" name="Google Shape;1077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85" name="Google Shape;1085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0" name="Google Shape;1090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95" name="Google Shape;1095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1" name="Google Shape;1101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08" name="Google Shape;1108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2" name="Google Shape;1112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18" name="Google Shape;1118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25" name="Google Shape;1125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29" name="Google Shape;1129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34" name="Google Shape;1134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1" name="Google Shape;1141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49" name="Google Shape;1149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54" name="Google Shape;1154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58" name="Google Shape;1158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2" name="Google Shape;1162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67" name="Google Shape;1167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2" name="Google Shape;1172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78" name="Google Shape;1178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85" name="Google Shape;1185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3" name="Google Shape;1193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06" name="Google Shape;1206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1" name="Google Shape;1211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15" name="Google Shape;1215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2" name="Google Shape;1222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0" name="Google Shape;1230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1" name="Google Shape;1231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44" name="Google Shape;1244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57" name="Google Shape;1257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0" name="Google Shape;1270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77" name="Google Shape;1277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3" name="Google Shape;1293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98" name="Google Shape;1298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99" name="Google Shape;1299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2" name="Google Shape;1302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07" name="Google Shape;1307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1" name="Google Shape;1311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4" name="Google Shape;1314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15" name="Google Shape;1315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3" name="Google Shape;1323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24" name="Google Shape;1324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49" name="Google Shape;1349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0" name="Google Shape;135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3" name="Google Shape;1353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56" name="Google Shape;1356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58" name="Google Shape;1358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59" name="Google Shape;1359;p4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D1E7"/>
            </a:gs>
            <a:gs pos="100000">
              <a:srgbClr val="9D93B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5" name="Google Shape;1365;p4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366" name="Google Shape;1366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363425" y="1529498"/>
            <a:ext cx="5334600" cy="1227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1.</a:t>
            </a:r>
            <a:endParaRPr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3363425" y="2805597"/>
            <a:ext cx="5334600" cy="30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3" name="Google Shape;1373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74" name="Google Shape;1374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75" name="Google Shape;1375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6" name="Google Shape;1376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77" name="Google Shape;1377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78" name="Google Shape;1378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9" name="Google Shape;1379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0" name="Google Shape;1380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81" name="Google Shape;1381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2" name="Google Shape;1382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3" name="Google Shape;1383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84" name="Google Shape;1384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5" name="Google Shape;1385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36625" y="1314775"/>
            <a:ext cx="3857100" cy="27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53346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 you have a list of items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 some 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l="9485"/>
          <a:stretch/>
        </p:blipFill>
        <p:spPr>
          <a:xfrm>
            <a:off x="0" y="619800"/>
            <a:ext cx="4656976" cy="37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ctrTitle" idx="4294967295"/>
          </p:nvPr>
        </p:nvSpPr>
        <p:spPr>
          <a:xfrm rot="-990589">
            <a:off x="2070090" y="929765"/>
            <a:ext cx="2572668" cy="9906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Big concept</a:t>
            </a:r>
            <a:endParaRPr sz="300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294967295"/>
          </p:nvPr>
        </p:nvSpPr>
        <p:spPr>
          <a:xfrm>
            <a:off x="2061100" y="2790925"/>
            <a:ext cx="2352600" cy="138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accent5"/>
                </a:solidFill>
              </a:rPr>
              <a:t>Bring the attention of your audience over a key concept using icons or illustrations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213070" y="3549884"/>
            <a:ext cx="322340" cy="3077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6812655" y="1821369"/>
            <a:ext cx="1380999" cy="1381370"/>
            <a:chOff x="6654650" y="3665275"/>
            <a:chExt cx="409100" cy="409125"/>
          </a:xfrm>
        </p:grpSpPr>
        <p:sp>
          <p:nvSpPr>
            <p:cNvPr id="100" name="Google Shape;100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7"/>
          <p:cNvGrpSpPr/>
          <p:nvPr/>
        </p:nvGrpSpPr>
        <p:grpSpPr>
          <a:xfrm rot="1056975">
            <a:off x="5482072" y="2907607"/>
            <a:ext cx="912409" cy="912518"/>
            <a:chOff x="570875" y="4322250"/>
            <a:chExt cx="443300" cy="443325"/>
          </a:xfrm>
        </p:grpSpPr>
        <p:sp>
          <p:nvSpPr>
            <p:cNvPr id="103" name="Google Shape;103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D3D1E7"/>
                </a:gs>
                <a:gs pos="100000">
                  <a:srgbClr val="9D93B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7"/>
          <p:cNvSpPr/>
          <p:nvPr/>
        </p:nvSpPr>
        <p:spPr>
          <a:xfrm rot="2466590">
            <a:off x="5584433" y="2089159"/>
            <a:ext cx="447868" cy="42763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rot="-1609254">
            <a:off x="6239413" y="2358246"/>
            <a:ext cx="322294" cy="30773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2926258">
            <a:off x="8193666" y="2602040"/>
            <a:ext cx="241382" cy="23048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1609427">
            <a:off x="7189235" y="1058078"/>
            <a:ext cx="217470" cy="20764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205504" y="2236050"/>
            <a:ext cx="24924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363425" y="1345638"/>
            <a:ext cx="5334600" cy="69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363425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2"/>
          </p:nvPr>
        </p:nvSpPr>
        <p:spPr>
          <a:xfrm>
            <a:off x="5199751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3"/>
          </p:nvPr>
        </p:nvSpPr>
        <p:spPr>
          <a:xfrm>
            <a:off x="7036076" y="2236050"/>
            <a:ext cx="1662000" cy="18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ndys template">
  <a:themeElements>
    <a:clrScheme name="Custom 347">
      <a:dk1>
        <a:srgbClr val="353149"/>
      </a:dk1>
      <a:lt1>
        <a:srgbClr val="FFFFFF"/>
      </a:lt1>
      <a:dk2>
        <a:srgbClr val="9B8D99"/>
      </a:dk2>
      <a:lt2>
        <a:srgbClr val="E6E5EF"/>
      </a:lt2>
      <a:accent1>
        <a:srgbClr val="FC8172"/>
      </a:accent1>
      <a:accent2>
        <a:srgbClr val="DF4584"/>
      </a:accent2>
      <a:accent3>
        <a:srgbClr val="8579E1"/>
      </a:accent3>
      <a:accent4>
        <a:srgbClr val="432581"/>
      </a:accent4>
      <a:accent5>
        <a:srgbClr val="E5C771"/>
      </a:accent5>
      <a:accent6>
        <a:srgbClr val="DB951D"/>
      </a:accent6>
      <a:hlink>
        <a:srgbClr val="43258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1709</Words>
  <Application>Microsoft Office PowerPoint</Application>
  <PresentationFormat>On-screen Show (16:9)</PresentationFormat>
  <Paragraphs>380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Fredoka One</vt:lpstr>
      <vt:lpstr>Montserrat</vt:lpstr>
      <vt:lpstr>Arial</vt:lpstr>
      <vt:lpstr>Calibri</vt:lpstr>
      <vt:lpstr>Nunito</vt:lpstr>
      <vt:lpstr>Sandys template</vt:lpstr>
      <vt:lpstr>Desktop Assistant!</vt:lpstr>
      <vt:lpstr>Submitted by:</vt:lpstr>
      <vt:lpstr>Instructions for use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    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PowerPoint Presentation</vt:lpstr>
      <vt:lpstr>Business Model Canvas</vt:lpstr>
      <vt:lpstr>Funnel</vt:lpstr>
      <vt:lpstr>Team Presentation</vt:lpstr>
      <vt:lpstr>Competitor Matrix</vt:lpstr>
      <vt:lpstr>Weekly Planner</vt:lpstr>
      <vt:lpstr>3D illustrations by Alzea Arafat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Hello!</dc:title>
  <cp:lastModifiedBy>Abhinav ..</cp:lastModifiedBy>
  <cp:revision>4</cp:revision>
  <dcterms:modified xsi:type="dcterms:W3CDTF">2021-07-01T17:46:12Z</dcterms:modified>
</cp:coreProperties>
</file>